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583a134e65c148f6"/>
  </p:sldMasterIdLst>
  <p:sldIdLst>
    <p:sldId id="270" r:id="Rd73f2c38ec954db2"/>
    <p:sldId id="271" r:id="R5b366ad01e33453d"/>
    <p:sldId id="272" r:id="R81187faa07cb4331"/>
    <p:sldId id="273" r:id="R978f2e2d7a284071"/>
    <p:sldId id="274" r:id="R1c12c0602a3b4bc7"/>
    <p:sldId id="275" r:id="Rb569a3652a824cdd"/>
    <p:sldId id="276" r:id="Rb9e2bbf0ac05487e"/>
    <p:sldId id="277" r:id="Rc5f23873ffc84b0f"/>
    <p:sldId id="278" r:id="R852dba55d4b640cc"/>
    <p:sldId id="279" r:id="Rfc2d34e77b7943d8"/>
    <p:sldId id="280" r:id="R2738371407df4dd9"/>
    <p:sldId id="281" r:id="Rbc40cdacdc334174"/>
    <p:sldId id="282" r:id="R7880ccd93c5d45c5"/>
    <p:sldId id="283" r:id="R19e68ca46e0c43cb"/>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583a134e65c148f6" /><Relationship Type="http://schemas.openxmlformats.org/officeDocument/2006/relationships/theme" Target="/ppt/slideMasters/theme/theme2.xml" Id="R08b027d5cfb84261" /><Relationship Type="http://schemas.openxmlformats.org/officeDocument/2006/relationships/slide" Target="/ppt/slides/slidef.xml" Id="Rd73f2c38ec954db2" /><Relationship Type="http://schemas.openxmlformats.org/officeDocument/2006/relationships/slide" Target="/ppt/slides/slide10.xml" Id="R5b366ad01e33453d" /><Relationship Type="http://schemas.openxmlformats.org/officeDocument/2006/relationships/slide" Target="/ppt/slides/slide11.xml" Id="R81187faa07cb4331" /><Relationship Type="http://schemas.openxmlformats.org/officeDocument/2006/relationships/slide" Target="/ppt/slides/slide12.xml" Id="R978f2e2d7a284071" /><Relationship Type="http://schemas.openxmlformats.org/officeDocument/2006/relationships/tableStyles" Target="/ppt/tableStyles.xml" Id="R2ca095d3d07b4395" /><Relationship Type="http://schemas.openxmlformats.org/officeDocument/2006/relationships/slide" Target="/ppt/slides/slide13.xml" Id="R1c12c0602a3b4bc7" /><Relationship Type="http://schemas.openxmlformats.org/officeDocument/2006/relationships/slide" Target="/ppt/slides/slide14.xml" Id="Rb569a3652a824cdd" /><Relationship Type="http://schemas.openxmlformats.org/officeDocument/2006/relationships/slide" Target="/ppt/slides/slide15.xml" Id="Rb9e2bbf0ac05487e" /><Relationship Type="http://schemas.openxmlformats.org/officeDocument/2006/relationships/slide" Target="/ppt/slides/slide16.xml" Id="Rc5f23873ffc84b0f" /><Relationship Type="http://schemas.openxmlformats.org/officeDocument/2006/relationships/slide" Target="/ppt/slides/slide17.xml" Id="R852dba55d4b640cc" /><Relationship Type="http://schemas.openxmlformats.org/officeDocument/2006/relationships/slide" Target="/ppt/slides/slide18.xml" Id="Rfc2d34e77b7943d8" /><Relationship Type="http://schemas.openxmlformats.org/officeDocument/2006/relationships/slide" Target="/ppt/slides/slide19.xml" Id="R2738371407df4dd9" /><Relationship Type="http://schemas.openxmlformats.org/officeDocument/2006/relationships/slide" Target="/ppt/slides/slide1a.xml" Id="Rbc40cdacdc334174" /><Relationship Type="http://schemas.openxmlformats.org/officeDocument/2006/relationships/slide" Target="/ppt/slides/slide1b.xml" Id="R7880ccd93c5d45c5" /><Relationship Type="http://schemas.openxmlformats.org/officeDocument/2006/relationships/slide" Target="/ppt/slides/slide1c.xml" Id="R19e68ca46e0c43cb"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d56fc1c3b0454ac3"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496db8e94e684b5b" /></Relationships>
</file>

<file path=ppt/slideLayouts/_rels/slideLayout4.xml.rels>&#65279;<?xml version="1.0" encoding="utf-8"?><Relationships xmlns="http://schemas.openxmlformats.org/package/2006/relationships"><Relationship Type="http://schemas.openxmlformats.org/officeDocument/2006/relationships/image" Target="/ppt/media/image.bin" Id="R1e5112c517bb4efa" /><Relationship Type="http://schemas.openxmlformats.org/officeDocument/2006/relationships/slideMaster" Target="/ppt/slideMasters/slideMaster2.xml" Id="Rae518b3cd5694d46"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50239a3e37d94964"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1e5112c517bb4efa">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5ab57a3ac54a4987" /><Relationship Type="http://schemas.openxmlformats.org/officeDocument/2006/relationships/slideLayout" Target="/ppt/slideLayouts/slideLayout2.xml" Id="R9ed8663b55f24cde" /><Relationship Type="http://schemas.openxmlformats.org/officeDocument/2006/relationships/slideLayout" Target="/ppt/slideLayouts/slideLayout3.xml" Id="Re28ef10c06bd42a1" /><Relationship Type="http://schemas.openxmlformats.org/officeDocument/2006/relationships/slideLayout" Target="/ppt/slideLayouts/slideLayout4.xml" Id="Rd64a5363d88c4832" /><Relationship Type="http://schemas.openxmlformats.org/officeDocument/2006/relationships/slideLayout" Target="/ppt/slideLayouts/slideLayout5.xml" Id="R771938099b1548e9" /><Relationship Type="http://schemas.openxmlformats.org/officeDocument/2006/relationships/image" Target="/ppt/media/image2.bin" Id="R9b5b1c2c2e784fc3" /><Relationship Type="http://schemas.openxmlformats.org/officeDocument/2006/relationships/image" Target="/ppt/media/image.bin" Id="R1c9fa5b416e74aa8"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9b5b1c2c2e784fc3"/>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1c9fa5b416e74aa8">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d64a5363d88c4832"/>
    <p:sldLayoutId id="2147483652" r:id="Re28ef10c06bd42a1"/>
    <p:sldLayoutId id="2147483651" r:id="R9ed8663b55f24cde"/>
    <p:sldLayoutId id="2147483654" r:id="R771938099b1548e9"/>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db2e5271f0d841c2" /></Relationships>
</file>

<file path=ppt/slides/_rels/slide11.xml.rels>&#65279;<?xml version="1.0" encoding="utf-8"?><Relationships xmlns="http://schemas.openxmlformats.org/package/2006/relationships"><Relationship Type="http://schemas.openxmlformats.org/officeDocument/2006/relationships/chart" Target="/ppt/slides/charts/chart1e.xml" Id="R8bd80c7b5c284380" /><Relationship Type="http://schemas.openxmlformats.org/officeDocument/2006/relationships/slideLayout" Target="/ppt/slideLayouts/slideLayout5.xml" Id="Rdec3c2a5beae48d3"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84ed020defa74b7b"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ef465651565244bf" /><Relationship Type="http://schemas.openxmlformats.org/officeDocument/2006/relationships/chart" Target="/ppt/slides/charts/chart20.xml" Id="R9247a9979a2a48c6" /><Relationship Type="http://schemas.openxmlformats.org/officeDocument/2006/relationships/chart" Target="/ppt/slides/charts/chart21.xml" Id="Rc7eea80992a64e38" /><Relationship Type="http://schemas.openxmlformats.org/officeDocument/2006/relationships/chart" Target="/ppt/slides/charts/chart22.xml" Id="Rf0dd4525fe8d4388"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eefa13700b9649d6" /><Relationship Type="http://schemas.openxmlformats.org/officeDocument/2006/relationships/chart" Target="/ppt/slides/charts/chart24.xml" Id="Ra7b545419f284114" /><Relationship Type="http://schemas.openxmlformats.org/officeDocument/2006/relationships/chart" Target="/ppt/slides/charts/chart25.xml" Id="Rc5894392697346da" /><Relationship Type="http://schemas.openxmlformats.org/officeDocument/2006/relationships/chart" Target="/ppt/slides/charts/chart26.xml" Id="R8e42d9ecb9844358"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61fe54427af349eb" /><Relationship Type="http://schemas.openxmlformats.org/officeDocument/2006/relationships/chart" Target="/ppt/slides/charts/chart28.xml" Id="Rf5de9e2da621437c" /><Relationship Type="http://schemas.openxmlformats.org/officeDocument/2006/relationships/chart" Target="/ppt/slides/charts/chart29.xml" Id="R69e3e4c221884655" /><Relationship Type="http://schemas.openxmlformats.org/officeDocument/2006/relationships/chart" Target="/ppt/slides/charts/chart2a.xml" Id="R86523856cec44ab3" /></Relationships>
</file>

<file path=ppt/slides/_rels/slide16.xml.rels>&#65279;<?xml version="1.0" encoding="utf-8"?><Relationships xmlns="http://schemas.openxmlformats.org/package/2006/relationships"><Relationship Type="http://schemas.openxmlformats.org/officeDocument/2006/relationships/image" Target="/ppt/media/image3.bin" Id="R2cf18c9116154863" /><Relationship Type="http://schemas.openxmlformats.org/officeDocument/2006/relationships/image" Target="/ppt/media/image4.bin" Id="R6ab495822e874746" /><Relationship Type="http://schemas.openxmlformats.org/officeDocument/2006/relationships/slideLayout" Target="/ppt/slideLayouts/slideLayout5.xml" Id="R55c7a4d3cae440dc" /><Relationship Type="http://schemas.openxmlformats.org/officeDocument/2006/relationships/chart" Target="/ppt/slides/charts/chart2c.xml" Id="R40e0048625664e01" /><Relationship Type="http://schemas.openxmlformats.org/officeDocument/2006/relationships/chart" Target="/ppt/slides/charts/chart2d.xml" Id="Rb8e2dc199da24c0f" /><Relationship Type="http://schemas.openxmlformats.org/officeDocument/2006/relationships/chart" Target="/ppt/slides/charts/chart2e.xml" Id="Raf5b5e06a2fd4ec0" /><Relationship Type="http://schemas.openxmlformats.org/officeDocument/2006/relationships/chart" Target="/ppt/slides/charts/chart2f.xml" Id="R297407de8ab74745" /><Relationship Type="http://schemas.openxmlformats.org/officeDocument/2006/relationships/chart" Target="/ppt/slides/charts/chart30.xml" Id="Rdaee73b9b8a24e19" /></Relationships>
</file>

<file path=ppt/slides/_rels/slide17.xml.rels>&#65279;<?xml version="1.0" encoding="utf-8"?><Relationships xmlns="http://schemas.openxmlformats.org/package/2006/relationships"><Relationship Type="http://schemas.openxmlformats.org/officeDocument/2006/relationships/image" Target="/ppt/media/image3.bin" Id="Ra0e8c3871b574282" /><Relationship Type="http://schemas.openxmlformats.org/officeDocument/2006/relationships/image" Target="/ppt/media/image4.bin" Id="R8de0e1c7975f4925" /><Relationship Type="http://schemas.openxmlformats.org/officeDocument/2006/relationships/slideLayout" Target="/ppt/slideLayouts/slideLayout5.xml" Id="Rd1b77f810b854952" /><Relationship Type="http://schemas.openxmlformats.org/officeDocument/2006/relationships/chart" Target="/ppt/slides/charts/chart32.xml" Id="Rc7d2f025d76f4329" /><Relationship Type="http://schemas.openxmlformats.org/officeDocument/2006/relationships/chart" Target="/ppt/slides/charts/chart33.xml" Id="R3306ee068d0641f8" /><Relationship Type="http://schemas.openxmlformats.org/officeDocument/2006/relationships/chart" Target="/ppt/slides/charts/chart34.xml" Id="R221d16d151e3489f" /><Relationship Type="http://schemas.openxmlformats.org/officeDocument/2006/relationships/chart" Target="/ppt/slides/charts/chart35.xml" Id="Rb7fdd231d2fd478b" /><Relationship Type="http://schemas.openxmlformats.org/officeDocument/2006/relationships/chart" Target="/ppt/slides/charts/chart36.xml" Id="R1d7c4241e2344bfb" /></Relationships>
</file>

<file path=ppt/slides/_rels/slide18.xml.rels>&#65279;<?xml version="1.0" encoding="utf-8"?><Relationships xmlns="http://schemas.openxmlformats.org/package/2006/relationships"><Relationship Type="http://schemas.openxmlformats.org/officeDocument/2006/relationships/image" Target="/ppt/media/image3.bin" Id="Rfb205de14d73471c" /><Relationship Type="http://schemas.openxmlformats.org/officeDocument/2006/relationships/image" Target="/ppt/media/image4.bin" Id="Rda6e9b145e2d4212" /><Relationship Type="http://schemas.openxmlformats.org/officeDocument/2006/relationships/slideLayout" Target="/ppt/slideLayouts/slideLayout5.xml" Id="Rc74426859a234022" /><Relationship Type="http://schemas.openxmlformats.org/officeDocument/2006/relationships/chart" Target="/ppt/slides/charts/chart38.xml" Id="Rcca5fe566f054348" /><Relationship Type="http://schemas.openxmlformats.org/officeDocument/2006/relationships/chart" Target="/ppt/slides/charts/chart39.xml" Id="Re14e9aecab014ea3" /><Relationship Type="http://schemas.openxmlformats.org/officeDocument/2006/relationships/chart" Target="/ppt/slides/charts/chart3a.xml" Id="R70f5efb96b6d46f0" /><Relationship Type="http://schemas.openxmlformats.org/officeDocument/2006/relationships/chart" Target="/ppt/slides/charts/chart3b.xml" Id="R626535f6f8f54a0b"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fd61218667ad48b2" /></Relationships>
</file>

<file path=ppt/slides/_rels/slide1a.xml.rels>&#65279;<?xml version="1.0" encoding="utf-8"?><Relationships xmlns="http://schemas.openxmlformats.org/package/2006/relationships"><Relationship Type="http://schemas.openxmlformats.org/officeDocument/2006/relationships/chart" Target="/ppt/slides/charts/chart3d.xml" Id="Rb98506885e6d4d1b" /><Relationship Type="http://schemas.openxmlformats.org/officeDocument/2006/relationships/slideLayout" Target="/ppt/slideLayouts/slideLayout5.xml" Id="R39ac54bea4b64606" /></Relationships>
</file>

<file path=ppt/slides/_rels/slide1b.xml.rels>&#65279;<?xml version="1.0" encoding="utf-8"?><Relationships xmlns="http://schemas.openxmlformats.org/package/2006/relationships"><Relationship Type="http://schemas.openxmlformats.org/officeDocument/2006/relationships/chart" Target="/ppt/slides/charts/chart3e.xml" Id="R1e1b601beef54640" /><Relationship Type="http://schemas.openxmlformats.org/officeDocument/2006/relationships/slideLayout" Target="/ppt/slideLayouts/slideLayout5.xml" Id="R11d23baf41e3444b"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7c83199cbbaa4e5c" /><Relationship Type="http://schemas.openxmlformats.org/officeDocument/2006/relationships/chart" Target="/ppt/slides/charts/chart43.xml" Id="R573b9cbd4f4d4f6a" /><Relationship Type="http://schemas.openxmlformats.org/officeDocument/2006/relationships/chart" Target="/ppt/slides/charts/chart44.xml" Id="Red41f3c413ab4edd" /><Relationship Type="http://schemas.openxmlformats.org/officeDocument/2006/relationships/chart" Target="/ppt/slides/charts/chart45.xml" Id="R21bc782cc01f4907"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7bcea9b26ee845e6"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Föräldrarkooperativet Lönnen</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7.000000</c:v>
              </c:pt>
              <c:pt idx="1">
                <c:v>6.948718</c:v>
              </c:pt>
              <c:pt idx="2">
                <c:v>6.923077</c:v>
              </c:pt>
              <c:pt idx="3">
                <c:v>6.789474</c:v>
              </c:pt>
              <c:pt idx="4">
                <c:v>6.769231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1.000000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1.000000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0.769231</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0.153846</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0.076923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0.230769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0.769231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0.076923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0.076923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0.846154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0.153846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0.846154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0.076923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0.076923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0.846154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0.153846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0.076923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0.692308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0.076923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1.000000</c:v>
              </c:pt>
              <c:pt idx="1">
                <c:v>1.000000</c:v>
              </c:pt>
              <c:pt idx="2">
                <c:v>1.000000</c:v>
              </c:pt>
              <c:pt idx="3">
                <c:v>1.000000</c:v>
              </c:pt>
              <c:pt idx="4">
                <c:v>1.000000</c:v>
              </c:pt>
              <c:pt idx="5">
                <c:v>1.000000</c:v>
              </c:pt>
              <c:pt idx="6">
                <c:v>1.000000</c:v>
              </c:pt>
              <c:pt idx="7">
                <c:v>1.000000</c:v>
              </c:pt>
              <c:pt idx="8">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1.000000</c:v>
              </c:pt>
              <c:pt idx="1">
                <c:v>1.000000</c:v>
              </c:pt>
              <c:pt idx="2">
                <c:v>1.000000</c:v>
              </c:pt>
              <c:pt idx="3">
                <c:v>1.000000</c:v>
              </c:pt>
              <c:pt idx="4">
                <c:v>1.000000</c:v>
              </c:pt>
              <c:pt idx="5">
                <c:v>1.000000</c:v>
              </c:pt>
              <c:pt idx="6">
                <c:v>1.000000</c:v>
              </c:pt>
              <c:pt idx="7">
                <c:v>1.000000</c:v>
              </c:pt>
              <c:pt idx="8">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1.000000</c:v>
              </c:pt>
              <c:pt idx="1">
                <c:v>1.000000</c:v>
              </c:pt>
              <c:pt idx="2">
                <c:v>1.000000</c:v>
              </c:pt>
              <c:pt idx="3">
                <c:v>1.000000</c:v>
              </c:pt>
              <c:pt idx="4">
                <c:v>1.000000</c:v>
              </c:pt>
              <c:pt idx="5">
                <c:v>1.000000</c:v>
              </c:pt>
              <c:pt idx="6">
                <c:v>1.000000</c:v>
              </c:pt>
              <c:pt idx="7">
                <c:v>1.000000</c:v>
              </c:pt>
              <c:pt idx="8">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0.974359</c:v>
              </c:pt>
              <c:pt idx="1">
                <c:v>0.923077</c:v>
              </c:pt>
              <c:pt idx="2">
                <c:v>1.000000</c:v>
              </c:pt>
              <c:pt idx="3">
                <c:v>1.000000</c:v>
              </c:pt>
              <c:pt idx="4">
                <c:v>0.897436</c:v>
              </c:pt>
              <c:pt idx="5">
                <c:v>1.000000</c:v>
              </c:pt>
              <c:pt idx="6">
                <c:v>0.923077</c:v>
              </c:pt>
              <c:pt idx="7">
                <c:v>0.769231</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0.952381</c:v>
              </c:pt>
              <c:pt idx="1">
                <c:v>0.857143</c:v>
              </c:pt>
              <c:pt idx="2">
                <c:v>1.000000</c:v>
              </c:pt>
              <c:pt idx="3">
                <c:v>1.000000</c:v>
              </c:pt>
              <c:pt idx="4">
                <c:v>0.904762</c:v>
              </c:pt>
              <c:pt idx="5">
                <c:v>1.000000</c:v>
              </c:pt>
              <c:pt idx="6">
                <c:v>1.000000</c:v>
              </c:pt>
              <c:pt idx="7">
                <c:v>0.714286</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1.000000</c:v>
              </c:pt>
              <c:pt idx="1">
                <c:v>1.000000</c:v>
              </c:pt>
              <c:pt idx="2">
                <c:v>1.000000</c:v>
              </c:pt>
              <c:pt idx="3">
                <c:v>1.000000</c:v>
              </c:pt>
              <c:pt idx="4">
                <c:v>0.888889</c:v>
              </c:pt>
              <c:pt idx="5">
                <c:v>1.000000</c:v>
              </c:pt>
              <c:pt idx="6">
                <c:v>0.833333</c:v>
              </c:pt>
              <c:pt idx="7">
                <c:v>0.833333</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2014</c:v>
              </c:pt>
              <c:pt idx="1">
                <c:v>2013</c:v>
              </c:pt>
              <c:pt idx="2">
                <c:v>2012</c:v>
              </c:pt>
              <c:pt idx="3">
                <c:v>2011</c:v>
              </c:pt>
            </c:strLit>
          </c:cat>
          <c:val>
            <c:numLit>
              <c:formatCode>General</c:formatCode>
              <c:ptCount val="4"/>
              <c:pt idx="0">
                <c:v>0.307692</c:v>
              </c:pt>
              <c:pt idx="1">
                <c:v>0.461538</c:v>
              </c:pt>
              <c:pt idx="2">
                <c:v>0.076923</c:v>
              </c:pt>
              <c:pt idx="3">
                <c:v>0.153846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dddddd"/>
              </a:solidFill>
              <a:ln>
                <a:noFill/>
              </a:ln>
            </c:spPr>
          </c:dPt>
          <c:dPt>
            <c:idx val="1"/>
            <c:invertIfNegative val="0"/>
            <c:bubble3D val="0"/>
            <c:spPr>
              <a:solidFill>
                <a:srgbClr val="f9b590"/>
              </a:solidFill>
              <a:ln>
                <a:noFill/>
              </a:ln>
            </c:spPr>
          </c:dPt>
          <c:dPt>
            <c:idx val="2"/>
            <c:invertIfNegative val="0"/>
            <c:bubble3D val="0"/>
            <c:spPr>
              <a:solidFill>
                <a:srgbClr val="b6b1d4"/>
              </a:solidFill>
              <a:ln>
                <a:noFill/>
              </a:ln>
            </c:spPr>
          </c:dPt>
          <c:dPt>
            <c:idx val="3"/>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0.538462</c:v>
              </c:pt>
              <c:pt idx="1">
                <c:v>0.461538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0.846154</c:v>
              </c:pt>
              <c:pt idx="1">
                <c:v>0.153846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Föräldrarkooperativet Lönnen</a:t>
              </a:r>
              <a:br/>
              <a:r>
                <a:rPr lang="en-GB" sz="1050" spc="50" noProof="1">
                  <a:solidFill>
                    <a:schemeClr val="tx1">
                      <a:lumMod val="249351"/>
                    </a:schemeClr>
                  </a:solidFill>
                </a:rPr>
                <a:t>och bygger på svar från </a:t>
              </a:r>
              <a:r>
                <a:rPr lang="en-GB" sz="1050" spc="50" noProof="1">
                  <a:solidFill>
                    <a:schemeClr val="tx1">
                      <a:lumMod val="249351"/>
                    </a:schemeClr>
                  </a:solidFill>
                </a:rPr>
                <a:t>13</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76.5%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8bd80c7b5c284380"/>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Föräldrarkooperativet Lönnen</a:t>
              </a:r>
              <a:br/>
              <a:r>
                <a:rPr lang="en-GB" sz="1050" spc="50" noProof="1">
                  <a:solidFill>
                    <a:schemeClr val="tx1">
                      <a:lumMod val="249351"/>
                    </a:schemeClr>
                  </a:solidFill>
                </a:rPr>
                <a:t>och bygger på svar från </a:t>
              </a:r>
              <a:r>
                <a:rPr lang="en-GB" sz="1050" spc="50" noProof="1">
                  <a:solidFill>
                    <a:schemeClr val="tx1">
                      <a:lumMod val="249351"/>
                    </a:schemeClr>
                  </a:solidFill>
                </a:rPr>
                <a:t>13</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76.5%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9247a9979a2a48c6"/>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c7eea80992a64e38"/>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f0dd4525fe8d438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Föräldrarkooperativet Lönnen</a:t>
              </a:r>
              <a:br/>
              <a:r>
                <a:rPr lang="en-GB" sz="1050" spc="50" noProof="1">
                  <a:solidFill>
                    <a:schemeClr val="tx1">
                      <a:lumMod val="249351"/>
                    </a:schemeClr>
                  </a:solidFill>
                </a:rPr>
                <a:t>och bygger på svar från </a:t>
              </a:r>
              <a:r>
                <a:rPr lang="en-GB" sz="1050" spc="50" noProof="1">
                  <a:solidFill>
                    <a:schemeClr val="tx1">
                      <a:lumMod val="249351"/>
                    </a:schemeClr>
                  </a:solidFill>
                </a:rPr>
                <a:t>13</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76.5%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a7b545419f284114"/>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c5894392697346da"/>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8e42d9ecb984435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Föräldrarkooperativet Lönnen</a:t>
              </a:r>
              <a:br/>
              <a:r>
                <a:rPr lang="en-GB" sz="1050" spc="50" noProof="1">
                  <a:solidFill>
                    <a:schemeClr val="tx1">
                      <a:lumMod val="249351"/>
                    </a:schemeClr>
                  </a:solidFill>
                </a:rPr>
                <a:t>och bygger på svar från </a:t>
              </a:r>
              <a:r>
                <a:rPr lang="en-GB" sz="1050" spc="50" noProof="1">
                  <a:solidFill>
                    <a:schemeClr val="tx1">
                      <a:lumMod val="249351"/>
                    </a:schemeClr>
                  </a:solidFill>
                </a:rPr>
                <a:t>13</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76.5%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f5de9e2da621437c"/>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69e3e4c221884655"/>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86523856cec44ab3"/>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Föräldrarkooperativet Lönnen</a:t>
              </a:r>
              <a:br/>
              <a:r>
                <a:rPr lang="en-GB" sz="1050" spc="50" noProof="1">
                  <a:solidFill>
                    <a:schemeClr val="tx1">
                      <a:lumMod val="249351"/>
                    </a:schemeClr>
                  </a:solidFill>
                </a:rPr>
                <a:t>och bygger på svar från </a:t>
              </a:r>
              <a:r>
                <a:rPr lang="en-GB" sz="1050" spc="50" noProof="1">
                  <a:solidFill>
                    <a:schemeClr val="tx1">
                      <a:lumMod val="249351"/>
                    </a:schemeClr>
                  </a:solidFill>
                </a:rPr>
                <a:t>13</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76.5%</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40e0048625664e01"/>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b8e2dc199da24c0f"/>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af5b5e06a2fd4ec0"/>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297407de8ab74745"/>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daee73b9b8a24e19"/>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2cf18c9116154863"/>
            <a:stretch>
              <a:fillRect/>
            </a:stretch>
          </p:blipFill>
          <p:spPr>
            <a:xfrm>
              <a:off x="3713020" y="1644568"/>
              <a:ext cx="2637744" cy="196125"/>
            </a:xfrm>
            <a:prstGeom prst="rect">
              <a:avLst/>
            </a:prstGeom>
          </p:spPr>
        </p:pic>
        <p:pic>
          <p:nvPicPr>
            <p:cNvPr id="5" name="Bildobjekt 4"/>
            <p:cNvPicPr>
              <a:picLocks noChangeAspect="1"/>
            </p:cNvPicPr>
            <p:nvPr/>
          </p:nvPicPr>
          <p:blipFill>
            <a:blip r:embed="R6ab495822e874746"/>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Föräldrarkooperativet Lönnen</a:t>
              </a:r>
              <a:br/>
              <a:r>
                <a:rPr lang="en-GB" sz="1050" spc="50" noProof="1">
                  <a:solidFill>
                    <a:schemeClr val="tx1">
                      <a:lumMod val="249351"/>
                    </a:schemeClr>
                  </a:solidFill>
                </a:rPr>
                <a:t>och bygger på svar från </a:t>
              </a:r>
              <a:r>
                <a:rPr lang="en-GB" sz="1050" spc="50" noProof="1">
                  <a:solidFill>
                    <a:schemeClr val="tx1">
                      <a:lumMod val="249351"/>
                    </a:schemeClr>
                  </a:solidFill>
                </a:rPr>
                <a:t>13</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76.5%</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7.0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c7d2f025d76f4329"/>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3306ee068d0641f8"/>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221d16d151e3489f"/>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b7fdd231d2fd478b"/>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1d7c4241e2344bfb"/>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a0e8c3871b574282"/>
            <a:stretch>
              <a:fillRect/>
            </a:stretch>
          </p:blipFill>
          <p:spPr>
            <a:xfrm>
              <a:off x="3713020" y="1644568"/>
              <a:ext cx="2637744" cy="196125"/>
            </a:xfrm>
            <a:prstGeom prst="rect">
              <a:avLst/>
            </a:prstGeom>
          </p:spPr>
        </p:pic>
        <p:pic>
          <p:nvPicPr>
            <p:cNvPr id="5" name="Bildobjekt 4"/>
            <p:cNvPicPr>
              <a:picLocks noChangeAspect="1"/>
            </p:cNvPicPr>
            <p:nvPr/>
          </p:nvPicPr>
          <p:blipFill>
            <a:blip r:embed="R8de0e1c7975f4925"/>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Föräldrarkooperativet Lönnen</a:t>
              </a:r>
              <a:br/>
              <a:r>
                <a:rPr lang="en-GB" sz="1050" spc="50" noProof="1">
                  <a:solidFill>
                    <a:schemeClr val="tx1">
                      <a:lumMod val="249351"/>
                    </a:schemeClr>
                  </a:solidFill>
                </a:rPr>
                <a:t>och bygger på svar från </a:t>
              </a:r>
              <a:r>
                <a:rPr lang="en-GB" sz="1050" spc="50" noProof="1">
                  <a:solidFill>
                    <a:schemeClr val="tx1">
                      <a:lumMod val="249351"/>
                    </a:schemeClr>
                  </a:solidFill>
                </a:rPr>
                <a:t>13</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76.5%</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7.0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7.0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cca5fe566f054348"/>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e14e9aecab014ea3"/>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70f5efb96b6d46f0"/>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626535f6f8f54a0b"/>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fb205de14d73471c"/>
            <a:stretch>
              <a:fillRect/>
            </a:stretch>
          </p:blipFill>
          <p:spPr>
            <a:xfrm>
              <a:off x="3713020" y="1644568"/>
              <a:ext cx="2637744" cy="196125"/>
            </a:xfrm>
            <a:prstGeom prst="rect">
              <a:avLst/>
            </a:prstGeom>
          </p:spPr>
        </p:pic>
        <p:pic>
          <p:nvPicPr>
            <p:cNvPr id="5" name="Bildobjekt 4"/>
            <p:cNvPicPr>
              <a:picLocks noChangeAspect="1"/>
            </p:cNvPicPr>
            <p:nvPr/>
          </p:nvPicPr>
          <p:blipFill>
            <a:blip r:embed="Rda6e9b145e2d4212"/>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Föräldrarkooperativet Lönnen</a:t>
              </a:r>
              <a:br/>
              <a:r>
                <a:rPr lang="en-GB" sz="1050" spc="50" noProof="1">
                  <a:solidFill>
                    <a:schemeClr val="tx1">
                      <a:lumMod val="249351"/>
                    </a:schemeClr>
                  </a:solidFill>
                </a:rPr>
                <a:t>och bygger på svar från </a:t>
              </a:r>
              <a:r>
                <a:rPr lang="en-GB" sz="1050" spc="50" noProof="1">
                  <a:solidFill>
                    <a:schemeClr val="tx1">
                      <a:lumMod val="249351"/>
                    </a:schemeClr>
                  </a:solidFill>
                </a:rPr>
                <a:t>13</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76.5%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Föräldrarkooperativet Lönnen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7.0</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Föräldrarkooperativet Lönnen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7.0</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Föräldrarkooperativet Lönnen</a:t>
              </a:r>
              <a:br/>
              <a:r>
                <a:rPr lang="en-GB" sz="1050" spc="50" noProof="1">
                  <a:solidFill>
                    <a:schemeClr val="tx1">
                      <a:lumMod val="249351"/>
                    </a:schemeClr>
                  </a:solidFill>
                </a:rPr>
                <a:t>och bygger på svar från </a:t>
              </a:r>
              <a:r>
                <a:rPr lang="en-GB" sz="1050" spc="50" noProof="1">
                  <a:solidFill>
                    <a:schemeClr val="tx1">
                      <a:lumMod val="249351"/>
                    </a:schemeClr>
                  </a:solidFill>
                </a:rPr>
                <a:t>13</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76.5%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b98506885e6d4d1b"/>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Föräldrarkooperativet Lönnen</a:t>
              </a:r>
              <a:br/>
              <a:r>
                <a:rPr lang="en-GB" sz="1050" spc="50" noProof="1">
                  <a:solidFill>
                    <a:schemeClr val="tx1">
                      <a:lumMod val="249351"/>
                    </a:schemeClr>
                  </a:solidFill>
                </a:rPr>
                <a:t>och bygger på svar från </a:t>
              </a:r>
              <a:r>
                <a:rPr lang="en-GB" sz="1050" spc="50" noProof="1">
                  <a:solidFill>
                    <a:schemeClr val="tx1">
                      <a:lumMod val="249351"/>
                    </a:schemeClr>
                  </a:solidFill>
                </a:rPr>
                <a:t>13</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76.5%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1e1b601beef54640"/>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Föräldrarkooperativet Lönnen</a:t>
              </a:r>
              <a:br/>
              <a:r>
                <a:rPr lang="en-GB" sz="1050" spc="50" noProof="1">
                  <a:solidFill>
                    <a:schemeClr val="tx1">
                      <a:lumMod val="249351"/>
                    </a:schemeClr>
                  </a:solidFill>
                </a:rPr>
                <a:t>och bygger på svar från </a:t>
              </a:r>
              <a:r>
                <a:rPr lang="en-GB" sz="1050" spc="50" noProof="1">
                  <a:solidFill>
                    <a:schemeClr val="tx1">
                      <a:lumMod val="249351"/>
                    </a:schemeClr>
                  </a:solidFill>
                </a:rPr>
                <a:t>13</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76.5%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573b9cbd4f4d4f6a"/>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ed41f3c413ab4edd"/>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21bc782cc01f4907"/>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Föräldrarkooperativet Lönnen</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2017-02-07T12:37:56.68Z</dcterms:created>
  <dcterms:modified xsi:type="dcterms:W3CDTF">2017-02-07T12:37:56.68Z</dcterms:modified>
</cp:coreProperties>
</file>